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>
        <p:scale>
          <a:sx n="80" d="100"/>
          <a:sy n="80" d="100"/>
        </p:scale>
        <p:origin x="-1546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1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22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8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4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26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92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2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0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23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52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61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5324-46BB-422E-9F57-8B02FEC4D4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2FC7-11B4-422D-965E-DCEE4A9E9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37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t="19226" r="24901" b="8519"/>
          <a:stretch/>
        </p:blipFill>
        <p:spPr bwMode="auto">
          <a:xfrm>
            <a:off x="0" y="4443"/>
            <a:ext cx="9144000" cy="687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6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4680" r="25000" b="12645"/>
          <a:stretch/>
        </p:blipFill>
        <p:spPr bwMode="auto">
          <a:xfrm>
            <a:off x="0" y="0"/>
            <a:ext cx="9144000" cy="692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3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19459" r="25000" b="7926"/>
          <a:stretch/>
        </p:blipFill>
        <p:spPr bwMode="auto">
          <a:xfrm>
            <a:off x="-2028" y="0"/>
            <a:ext cx="9146028" cy="69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7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9" t="23837" r="29140" b="13517"/>
          <a:stretch/>
        </p:blipFill>
        <p:spPr bwMode="auto">
          <a:xfrm>
            <a:off x="1957388" y="1376363"/>
            <a:ext cx="52292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9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9331" r="25000" b="7703"/>
          <a:stretch/>
        </p:blipFill>
        <p:spPr bwMode="auto">
          <a:xfrm>
            <a:off x="0" y="0"/>
            <a:ext cx="9144000" cy="702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57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20058" r="25000" b="8576"/>
          <a:stretch/>
        </p:blipFill>
        <p:spPr bwMode="auto">
          <a:xfrm>
            <a:off x="0" y="0"/>
            <a:ext cx="91765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6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19768" r="25000" b="8575"/>
          <a:stretch/>
        </p:blipFill>
        <p:spPr bwMode="auto">
          <a:xfrm>
            <a:off x="0" y="0"/>
            <a:ext cx="9144000" cy="685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75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6</cp:revision>
  <dcterms:created xsi:type="dcterms:W3CDTF">2020-04-19T14:58:48Z</dcterms:created>
  <dcterms:modified xsi:type="dcterms:W3CDTF">2020-04-19T15:42:44Z</dcterms:modified>
</cp:coreProperties>
</file>