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2020-04-06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Savoir –vivre czyli o zasadach dobrego wychowania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pl-PL" dirty="0"/>
              <a:t>Zostań mistrzem savoir-vivre’u</a:t>
            </a:r>
          </a:p>
        </p:txBody>
      </p:sp>
    </p:spTree>
    <p:extLst>
      <p:ext uri="{BB962C8B-B14F-4D97-AF65-F5344CB8AC3E}">
        <p14:creationId xmlns:p14="http://schemas.microsoft.com/office/powerpoint/2010/main" val="197961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3200" dirty="0" smtClean="0"/>
              <a:t>Ukłon </a:t>
            </a:r>
            <a:r>
              <a:rPr lang="pl-PL" sz="3200" dirty="0"/>
              <a:t>symbolizuje uprzejmość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>
          <a:xfrm>
            <a:off x="1331640" y="1772816"/>
            <a:ext cx="6400800" cy="1296144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b="1" dirty="0" smtClean="0"/>
              <a:t>mężczyzna </a:t>
            </a:r>
            <a:r>
              <a:rPr lang="pl-PL" b="1" dirty="0"/>
              <a:t>kłania się kobiecie, </a:t>
            </a:r>
            <a:endParaRPr lang="pl-PL" dirty="0"/>
          </a:p>
          <a:p>
            <a:r>
              <a:rPr lang="pl-PL" b="1" dirty="0"/>
              <a:t>młodsza osoba - osobie starszej, </a:t>
            </a:r>
            <a:endParaRPr lang="pl-PL" dirty="0"/>
          </a:p>
          <a:p>
            <a:r>
              <a:rPr lang="pl-PL" b="1" dirty="0"/>
              <a:t>wchodzący (do sklepu, lekarza, mieszkania znajomego, zebranej grupki osób) – obecnym. </a:t>
            </a:r>
            <a:endParaRPr lang="pl-PL" b="1" dirty="0" smtClean="0"/>
          </a:p>
          <a:p>
            <a:endParaRPr lang="pl-PL" b="1" dirty="0"/>
          </a:p>
          <a:p>
            <a:pPr marL="4572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547664" y="3212976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pl-PL" sz="2800" dirty="0"/>
              <a:t>Podawanie ręki jest symbolem pokoju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403648" y="4221088"/>
            <a:ext cx="66565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pl-PL" dirty="0" smtClean="0"/>
              <a:t>Zważając </a:t>
            </a:r>
            <a:r>
              <a:rPr lang="pl-PL" dirty="0"/>
              <a:t>na reguły dobrego zachowania pierwsza podaje rękę osoba ważniejsza, osobie mniej ważnej, czyli: </a:t>
            </a:r>
            <a:r>
              <a:rPr lang="pl-PL" b="1" dirty="0"/>
              <a:t> </a:t>
            </a:r>
            <a:br>
              <a:rPr lang="pl-PL" b="1" dirty="0"/>
            </a:br>
            <a:endParaRPr lang="pl-PL" dirty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/>
              <a:t>kobieta – mężczyźnie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dirty="0"/>
              <a:t>starsza osoba - młodszej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pl-PL" dirty="0"/>
              <a:t>zwierzchnik - podwładnemu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200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3200" dirty="0" smtClean="0"/>
              <a:t>Jeszcze </a:t>
            </a:r>
            <a:r>
              <a:rPr lang="pl-PL" sz="3200" dirty="0"/>
              <a:t>kilka dobrych rad!!! </a:t>
            </a:r>
            <a:r>
              <a:rPr lang="pl-PL" sz="3200" dirty="0" smtClean="0"/>
              <a:t> </a:t>
            </a:r>
            <a:r>
              <a:rPr lang="pl-PL" sz="3200" b="0" dirty="0"/>
              <a:t/>
            </a:r>
            <a:br>
              <a:rPr lang="pl-PL" sz="3200" b="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331640" y="1700808"/>
            <a:ext cx="6400800" cy="3474720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b="1" dirty="0"/>
              <a:t>Zawsze musimy dbać o czystość. </a:t>
            </a:r>
            <a:endParaRPr lang="pl-PL" dirty="0"/>
          </a:p>
          <a:p>
            <a:r>
              <a:rPr lang="pl-PL" b="1" dirty="0"/>
              <a:t>Podczas rozmowy wyjmujemy ręce z kieszeni i nie wzruszamy ramionami. </a:t>
            </a:r>
            <a:endParaRPr lang="pl-PL" dirty="0"/>
          </a:p>
          <a:p>
            <a:r>
              <a:rPr lang="pl-PL" b="1" dirty="0"/>
              <a:t>Nie trzaskamy </a:t>
            </a:r>
            <a:r>
              <a:rPr lang="pl-PL" b="1" dirty="0" smtClean="0"/>
              <a:t>drzwiami. </a:t>
            </a:r>
          </a:p>
          <a:p>
            <a:r>
              <a:rPr lang="pl-PL" b="1" dirty="0" smtClean="0"/>
              <a:t>Nie </a:t>
            </a:r>
            <a:r>
              <a:rPr lang="pl-PL" b="1" dirty="0"/>
              <a:t>wypada dzwonić do kogoś po 22 godzinie.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833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889000"/>
            <a:ext cx="508000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43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3486492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Poprzez dobre maniery rozumiemy taki sposób zachowania się i traktowania innych, który akceptowany jest przez ogół społeczeństwa.</a:t>
            </a:r>
          </a:p>
          <a:p>
            <a:r>
              <a:rPr lang="pl-PL" dirty="0"/>
              <a:t>Dobre maniery pozwolą nam godnie żyć, a co ważniejsze, dostrzegać wokół</a:t>
            </a:r>
          </a:p>
          <a:p>
            <a:r>
              <a:rPr lang="pl-PL" dirty="0"/>
              <a:t>siebie innych ludzi i ich potrzeby. Stanie się tak, ponieważ dobre maniery zawsze wydobywają z człowieka tylko dobro.</a:t>
            </a:r>
          </a:p>
          <a:p>
            <a:r>
              <a:rPr lang="pl-PL" dirty="0"/>
              <a:t>W dzisiejszym świecie chcemy „żyć na luzie", być wolni, żyć wygodnie,</a:t>
            </a:r>
          </a:p>
          <a:p>
            <a:r>
              <a:rPr lang="pl-PL" dirty="0"/>
              <a:t>cieszyć się życiem i „używać życia". Rodzi się zatem pytanie:</a:t>
            </a:r>
          </a:p>
          <a:p>
            <a:r>
              <a:rPr lang="pl-PL" dirty="0"/>
              <a:t>Po co nam do tego dobre maniery? Czy warto o nich mówić?</a:t>
            </a:r>
          </a:p>
          <a:p>
            <a:r>
              <a:rPr lang="pl-PL" dirty="0" smtClean="0"/>
              <a:t>To </a:t>
            </a:r>
            <a:r>
              <a:rPr lang="pl-PL" dirty="0"/>
              <a:t>one decydują o tym, czy jesteśmy ludźmi, a może – czy stajemy się ludźmi, bo jak mówi znane powiedzenie:</a:t>
            </a:r>
          </a:p>
          <a:p>
            <a:r>
              <a:rPr lang="pl-PL" b="1" dirty="0"/>
              <a:t>,,Człowiek to brzmi dumnie’’</a:t>
            </a:r>
            <a:r>
              <a:rPr lang="pl-PL" dirty="0"/>
              <a:t> a jednak bardzo trudno być człowiekiem.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dirty="0" smtClean="0"/>
              <a:t>Dobre maniery</a:t>
            </a:r>
            <a:endParaRPr lang="pl-PL" dirty="0"/>
          </a:p>
        </p:txBody>
      </p:sp>
      <p:pic>
        <p:nvPicPr>
          <p:cNvPr id="1026" name="Picture 2" descr="https://cf1-taniaksiazka.statiki.pl/images/popups/747/97883656255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3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5" t="14618" r="28444" b="5648"/>
          <a:stretch/>
        </p:blipFill>
        <p:spPr bwMode="auto">
          <a:xfrm>
            <a:off x="1439652" y="1087057"/>
            <a:ext cx="6264696" cy="468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2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69424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4000" dirty="0"/>
              <a:t>Jak Cię widzą tak Cię piszą: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>
          <a:xfrm>
            <a:off x="971600" y="1772816"/>
            <a:ext cx="6400800" cy="3474720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r>
              <a:rPr lang="pl-PL" dirty="0" smtClean="0"/>
              <a:t>Zawsze </a:t>
            </a:r>
            <a:r>
              <a:rPr lang="pl-PL" dirty="0"/>
              <a:t>ubieraj się odpowiednio do okoliczności: </a:t>
            </a:r>
          </a:p>
          <a:p>
            <a:r>
              <a:rPr lang="pl-PL" dirty="0"/>
              <a:t>Do teatru, na bal – odświętnie i elegancko. </a:t>
            </a:r>
          </a:p>
          <a:p>
            <a:r>
              <a:rPr lang="pl-PL" dirty="0"/>
              <a:t>Na egzamin – strój galowy </a:t>
            </a:r>
          </a:p>
          <a:p>
            <a:r>
              <a:rPr lang="pl-PL" dirty="0"/>
              <a:t>Ważne uroczystości szkolne i patriotyczne – strój galowy </a:t>
            </a:r>
          </a:p>
          <a:p>
            <a:r>
              <a:rPr lang="pl-PL" dirty="0"/>
              <a:t>Na dyskotekę – możesz pójść w stroju codziennym, odrobina szaleństwa nie zaszkodzi </a:t>
            </a:r>
          </a:p>
          <a:p>
            <a:r>
              <a:rPr lang="pl-PL" dirty="0"/>
              <a:t>Do szkoły – w stroju przewidzianym przez regulamin szkoły, ale nie wyzywająco. </a:t>
            </a:r>
          </a:p>
          <a:p>
            <a:r>
              <a:rPr lang="pl-PL" dirty="0"/>
              <a:t>Na zajęcia wychowania fizycznego – strój sportowy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979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b="0" dirty="0" smtClean="0"/>
              <a:t>Obycie </a:t>
            </a:r>
            <a:r>
              <a:rPr lang="pl-PL" b="0" dirty="0"/>
              <a:t>ułatwia życie</a:t>
            </a:r>
            <a:r>
              <a:rPr lang="pl-PL" b="0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27584" y="1700808"/>
            <a:ext cx="6400800" cy="3474720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 smtClean="0"/>
              <a:t>Nie </a:t>
            </a:r>
            <a:r>
              <a:rPr lang="pl-PL" dirty="0"/>
              <a:t>popychaj nikogo, uśmiechaj się do ludzi. </a:t>
            </a:r>
          </a:p>
          <a:p>
            <a:r>
              <a:rPr lang="pl-PL" dirty="0"/>
              <a:t>Nie rozmawiaj, nie jedz, nie wstawaj z miejsca – </a:t>
            </a:r>
            <a:r>
              <a:rPr lang="pl-PL" dirty="0" smtClean="0"/>
              <a:t>         w </a:t>
            </a:r>
            <a:r>
              <a:rPr lang="pl-PL" dirty="0"/>
              <a:t>kinie i teatrze. </a:t>
            </a:r>
          </a:p>
          <a:p>
            <a:r>
              <a:rPr lang="pl-PL" dirty="0"/>
              <a:t>Używaj zwrotów </a:t>
            </a:r>
            <a:r>
              <a:rPr lang="pl-PL" dirty="0" smtClean="0"/>
              <a:t>powitalnych </a:t>
            </a:r>
            <a:r>
              <a:rPr lang="pl-PL" dirty="0"/>
              <a:t>– gdy spotkasz drugiego człowieka. </a:t>
            </a:r>
          </a:p>
          <a:p>
            <a:r>
              <a:rPr lang="pl-PL" dirty="0" smtClean="0"/>
              <a:t>Pamiętaj</a:t>
            </a:r>
            <a:r>
              <a:rPr lang="pl-PL" dirty="0"/>
              <a:t>, że jesteś gościem – gdy kogoś </a:t>
            </a:r>
            <a:r>
              <a:rPr lang="pl-PL" dirty="0" smtClean="0"/>
              <a:t> odwiedzasz</a:t>
            </a:r>
            <a:r>
              <a:rPr lang="pl-PL" dirty="0"/>
              <a:t>. </a:t>
            </a:r>
          </a:p>
          <a:p>
            <a:r>
              <a:rPr lang="pl-PL" dirty="0"/>
              <a:t>Bądź zawsze taktowny – gdy rozmawiasz z innymi. </a:t>
            </a:r>
          </a:p>
          <a:p>
            <a:r>
              <a:rPr lang="pl-PL" dirty="0"/>
              <a:t>Każdego traktuj tak, jakbyś sam chciał być traktowany. </a:t>
            </a:r>
          </a:p>
          <a:p>
            <a:endParaRPr lang="pl-PL" dirty="0"/>
          </a:p>
        </p:txBody>
      </p:sp>
      <p:sp>
        <p:nvSpPr>
          <p:cNvPr id="4" name="AutoShape 2" descr="Obowiązkowy wykład &quot;Akademicki savoir-viv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Obowiązkowy wykład &quot;Akademicki savoir-vivr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https://phavi.umcs.pl/ph/r,480,360/agicon/c/2015/1113/37676215645dc91b74e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87" y="312737"/>
            <a:ext cx="1612179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65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2800" dirty="0"/>
              <a:t>Jestem kulturalny i dobrze mi z </a:t>
            </a:r>
            <a:r>
              <a:rPr lang="pl-PL" sz="2800" dirty="0" smtClean="0"/>
              <a:t>tym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400800" cy="4536504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r>
              <a:rPr lang="pl-PL" dirty="0" smtClean="0"/>
              <a:t>Nie </a:t>
            </a:r>
            <a:r>
              <a:rPr lang="pl-PL" dirty="0"/>
              <a:t>używam wulgarnych </a:t>
            </a:r>
            <a:r>
              <a:rPr lang="pl-PL" dirty="0" smtClean="0"/>
              <a:t>słów, </a:t>
            </a:r>
            <a:r>
              <a:rPr lang="pl-PL" dirty="0"/>
              <a:t>nie dokuczam innym </a:t>
            </a:r>
            <a:endParaRPr lang="pl-PL" dirty="0" smtClean="0"/>
          </a:p>
          <a:p>
            <a:r>
              <a:rPr lang="pl-PL" dirty="0" smtClean="0"/>
              <a:t>Często używam słów "proszę", "dziękuję", "przepraszam" </a:t>
            </a:r>
          </a:p>
          <a:p>
            <a:r>
              <a:rPr lang="pl-PL" dirty="0" smtClean="0"/>
              <a:t>Jestem </a:t>
            </a:r>
            <a:r>
              <a:rPr lang="pl-PL" dirty="0"/>
              <a:t>punktualny </a:t>
            </a:r>
          </a:p>
          <a:p>
            <a:r>
              <a:rPr lang="pl-PL" dirty="0"/>
              <a:t>Umiem słuchać innych </a:t>
            </a:r>
          </a:p>
          <a:p>
            <a:r>
              <a:rPr lang="pl-PL" dirty="0"/>
              <a:t>Dbam o higienę osobistą </a:t>
            </a:r>
          </a:p>
          <a:p>
            <a:r>
              <a:rPr lang="pl-PL" dirty="0"/>
              <a:t>Nie wyśmiewam się z innych 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DLATEGO: 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Zdobywam </a:t>
            </a:r>
            <a:r>
              <a:rPr lang="pl-PL" dirty="0"/>
              <a:t>pewność siebie </a:t>
            </a:r>
          </a:p>
          <a:p>
            <a:r>
              <a:rPr lang="pl-PL" dirty="0"/>
              <a:t>Łatwo nawiązuję znajomości </a:t>
            </a:r>
          </a:p>
          <a:p>
            <a:r>
              <a:rPr lang="pl-PL" dirty="0"/>
              <a:t>Unikam kłopotliwych sytuacji </a:t>
            </a:r>
          </a:p>
          <a:p>
            <a:r>
              <a:rPr lang="pl-PL" dirty="0"/>
              <a:t>Odnoszę sukcesy </a:t>
            </a:r>
          </a:p>
          <a:p>
            <a:r>
              <a:rPr lang="pl-PL" dirty="0"/>
              <a:t>Jestem lubiany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735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66248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4000" dirty="0"/>
              <a:t>Umiejętnie jeść to także sztuka 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 smtClean="0"/>
              <a:t>Ogólne </a:t>
            </a:r>
            <a:r>
              <a:rPr lang="pl-PL" dirty="0"/>
              <a:t>zasady dobrego zachowania przy stole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Spokojnie czekaj na swoją kolej </a:t>
            </a:r>
          </a:p>
          <a:p>
            <a:r>
              <a:rPr lang="pl-PL" dirty="0"/>
              <a:t>Nigdy nie rozmawiaj mając pełne usta; </a:t>
            </a:r>
          </a:p>
          <a:p>
            <a:r>
              <a:rPr lang="pl-PL" dirty="0"/>
              <a:t>Zawsze jedz z zamkniętymi ustami; </a:t>
            </a:r>
          </a:p>
          <a:p>
            <a:r>
              <a:rPr lang="pl-PL" dirty="0"/>
              <a:t>Kiedy skończysz posiłek odnieść po sobie naczynia i przysuń krzesło </a:t>
            </a:r>
          </a:p>
          <a:p>
            <a:r>
              <a:rPr lang="pl-PL" dirty="0"/>
              <a:t>Zawsze pamiętaj, żeby podziękować po posiłku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699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dirty="0" smtClean="0"/>
              <a:t>Nakrywamy </a:t>
            </a:r>
            <a:r>
              <a:rPr lang="pl-PL" dirty="0"/>
              <a:t>do stołu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78" y="2492896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15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pl-PL" sz="3600" b="0" dirty="0" smtClean="0"/>
              <a:t>Układ </a:t>
            </a:r>
            <a:r>
              <a:rPr lang="pl-PL" sz="3600" b="0" dirty="0"/>
              <a:t>sztućców informuje o: </a:t>
            </a:r>
            <a:endParaRPr lang="pl-PL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656" y="1556792"/>
            <a:ext cx="3618689" cy="50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51155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432</Words>
  <Application>Microsoft Office PowerPoint</Application>
  <PresentationFormat>Pokaz na ekranie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Aerodynamiczny</vt:lpstr>
      <vt:lpstr>Zostań mistrzem savoir-vivre’u</vt:lpstr>
      <vt:lpstr>Dobre maniery</vt:lpstr>
      <vt:lpstr>Prezentacja programu PowerPoint</vt:lpstr>
      <vt:lpstr>Jak Cię widzą tak Cię piszą: </vt:lpstr>
      <vt:lpstr>Obycie ułatwia życie.</vt:lpstr>
      <vt:lpstr>Jestem kulturalny i dobrze mi z tym</vt:lpstr>
      <vt:lpstr>Umiejętnie jeść to także sztuka  </vt:lpstr>
      <vt:lpstr>Nakrywamy do stołu </vt:lpstr>
      <vt:lpstr>Układ sztućców informuje o: </vt:lpstr>
      <vt:lpstr>Ukłon symbolizuje uprzejmość </vt:lpstr>
      <vt:lpstr>Jeszcze kilka dobrych rad!!! 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Zostań mistrzem savoir-vivre’u</dc:title>
  <dc:creator>user</dc:creator>
  <cp:lastModifiedBy>user</cp:lastModifiedBy>
  <cp:revision>14</cp:revision>
  <dcterms:created xsi:type="dcterms:W3CDTF">2020-04-06T10:54:20Z</dcterms:created>
  <dcterms:modified xsi:type="dcterms:W3CDTF">2020-04-06T12:53:54Z</dcterms:modified>
</cp:coreProperties>
</file>